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32" d="100"/>
          <a:sy n="132" d="100"/>
        </p:scale>
        <p:origin x="1152" y="66"/>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919751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265885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4023112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85492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1685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530240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9241955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Alpha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3-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686800" cy="4878589"/>
          </a:xfrm>
        </p:spPr>
        <p:txBody>
          <a:bodyPr/>
          <a:lstStyle/>
          <a:p>
            <a:r>
              <a:rPr lang="en-US" dirty="0"/>
              <a:t>Presenting</a:t>
            </a:r>
          </a:p>
          <a:p>
            <a:pPr lvl="1"/>
            <a:r>
              <a:rPr lang="en-US" dirty="0"/>
              <a:t>The purpose of </a:t>
            </a:r>
            <a:r>
              <a:rPr lang="en-US"/>
              <a:t>the Alpha </a:t>
            </a:r>
            <a:r>
              <a:rPr lang="en-US" dirty="0"/>
              <a:t>Presentation is to convince everyone that your team will be successful; that is, to convince everyone that your team has your project completely scoped, the specifications complete, and all risks mitigated so that you are capable of implementing your project, full-featured, and delivered it to your client, on </a:t>
            </a:r>
            <a:r>
              <a:rPr lang="en-US"/>
              <a:t>time (Wednesday, December 6).</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a:t>
            </a:r>
            <a:r>
              <a:rPr lang="en-US" u="sng" dirty="0"/>
              <a:t>in advance</a:t>
            </a:r>
            <a:r>
              <a:rPr lang="en-US" dirty="0"/>
              <a:t> to connect the laptop AV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International Center 115, Griffin’s </a:t>
            </a:r>
            <a:r>
              <a:rPr lang="en-US" dirty="0"/>
              <a:t>teams will meet </a:t>
            </a:r>
            <a:r>
              <a:rPr lang="en-US"/>
              <a:t>in STEM 1130, and Tommy’s </a:t>
            </a:r>
            <a:r>
              <a:rPr lang="en-US" dirty="0"/>
              <a:t>teams will meet </a:t>
            </a:r>
            <a:r>
              <a:rPr lang="en-US"/>
              <a:t>in Engineering 1145.</a:t>
            </a:r>
            <a:endParaRPr lang="en-US" dirty="0"/>
          </a:p>
          <a:p>
            <a:pPr lvl="1"/>
            <a:r>
              <a:rPr lang="en-US" dirty="0"/>
              <a:t>Plan on spending most of your presentation demonstrating your software. 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As a backup to live demonstrations, consider making screen recordings of your software demonstrations using Camtasia.</a:t>
            </a:r>
          </a:p>
          <a:p>
            <a:pPr lvl="1"/>
            <a:r>
              <a:rPr lang="en-US" dirty="0"/>
              <a:t>All team members are required to dress business casual on the day of their presentation. Business casual does not include jeans, sneakers, tennis shoes, hats, coats, hoodies, t-shirts or shirts that are not tucked into pants. Google “what is business casual.”</a:t>
            </a:r>
          </a:p>
          <a:p>
            <a:pPr lvl="1"/>
            <a:r>
              <a:rPr lang="en-US" dirty="0"/>
              <a:t>Although the presentations will be scheduled over the course </a:t>
            </a:r>
            <a:r>
              <a:rPr lang="en-US"/>
              <a:t>of three </a:t>
            </a:r>
            <a:r>
              <a:rPr lang="en-US" dirty="0"/>
              <a:t>meetings, all teams must be prepared to present on the first day scheduled</a:t>
            </a:r>
            <a:r>
              <a:rPr lang="en-US"/>
              <a:t>, Tuesday, October 10.</a:t>
            </a:r>
            <a:endParaRPr lang="en-US" dirty="0"/>
          </a:p>
          <a:p>
            <a:pPr lvl="1"/>
            <a:r>
              <a:rPr lang="en-US" dirty="0"/>
              <a:t>The presentation schedule will be posted on our </a:t>
            </a:r>
            <a:r>
              <a:rPr lang="en-US" dirty="0">
                <a:hlinkClick r:id="rId3"/>
              </a:rPr>
              <a:t>Weekly Schedule</a:t>
            </a:r>
            <a:r>
              <a:rPr lang="en-US" dirty="0"/>
              <a:t> page in the evening </a:t>
            </a:r>
            <a:r>
              <a:rPr lang="en-US"/>
              <a:t>of Monday, October 9.</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4A393BD7-9665-4D6B-89BC-17763B3E48BB}"/>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4D846520-3FE3-4A60-B55A-E590DD2E8CFC}"/>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id="{14E9C484-4475-0854-37D5-87A5243D3DF7}"/>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37281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
        <p:nvSpPr>
          <p:cNvPr id="2" name="Slide Number Placeholder 1">
            <a:extLst>
              <a:ext uri="{FF2B5EF4-FFF2-40B4-BE49-F238E27FC236}">
                <a16:creationId xmlns:a16="http://schemas.microsoft.com/office/drawing/2014/main" id="{3B5D7A7C-854A-4A72-AAE9-AEB75CD113EC}"/>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a:xfrm>
            <a:off x="457200" y="1600200"/>
            <a:ext cx="8686800" cy="4878589"/>
          </a:xfrm>
        </p:spPr>
        <p:txBody>
          <a:bodyPr/>
          <a:lstStyle/>
          <a:p>
            <a:r>
              <a:rPr lang="en-US" dirty="0"/>
              <a:t>Creating and Editing</a:t>
            </a:r>
          </a:p>
          <a:p>
            <a:pPr lvl="1"/>
            <a:r>
              <a:rPr lang="en-US"/>
              <a:t>Read and follow the instructions in “28. Editing Documents and Presentations Using Office 365” of our </a:t>
            </a:r>
            <a:r>
              <a:rPr lang="en-US">
                <a:hlinkClick r:id="rId3"/>
              </a:rPr>
              <a:t>course syllabus</a:t>
            </a:r>
            <a:r>
              <a:rPr lang="en-US"/>
              <a:t>.</a:t>
            </a:r>
          </a:p>
          <a:p>
            <a:pPr lvl="1"/>
            <a:r>
              <a:rPr lang="en-US"/>
              <a:t>You </a:t>
            </a:r>
            <a:r>
              <a:rPr lang="en-US" dirty="0"/>
              <a:t>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Monday, October 9.</a:t>
            </a:r>
            <a:endParaRPr lang="en-US" dirty="0"/>
          </a:p>
          <a:p>
            <a:pPr lvl="1"/>
            <a:r>
              <a:rPr lang="en-US" dirty="0"/>
              <a:t>Name your PowerPoint slide deck file as “team-[</a:t>
            </a:r>
            <a:r>
              <a:rPr lang="en-US"/>
              <a:t>team-name]-alpha-presentation</a:t>
            </a:r>
            <a:r>
              <a:rPr lang="en-US" dirty="0"/>
              <a:t>.pptx” replacing “[team-name]” with your team’s name (using all lower case and replacing all blanks with dashes) in your filename as in </a:t>
            </a:r>
            <a:r>
              <a:rPr lang="en-US"/>
              <a:t>“team-auto-owners-alpha-presentation</a:t>
            </a:r>
            <a:r>
              <a:rPr lang="en-US" dirty="0"/>
              <a:t>.pptx”. Set File Explorer or Finder to show all file extensions to ensure that there are no blanks before the “.pptx” extension as in “team-amazon .pptx”.</a:t>
            </a:r>
          </a:p>
          <a:p>
            <a:pPr lvl="1"/>
            <a:r>
              <a:rPr lang="en-US" dirty="0"/>
              <a:t>Upload your PowerPoint slide deck to the </a:t>
            </a:r>
            <a:r>
              <a:rPr lang="en-US"/>
              <a:t>folder “Alpha </a:t>
            </a:r>
            <a:r>
              <a:rPr lang="en-US" dirty="0"/>
              <a:t>Presentation Slide Decks” in our Microsoft Teams General Channel file space by 11:59 p.m</a:t>
            </a:r>
            <a:r>
              <a:rPr lang="en-US"/>
              <a:t>., Monday, October 9.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October 9.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79F5DF15-9693-4FFE-8E67-CF122CA1B2EC}"/>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2023</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Slide Number Placeholder 1">
            <a:extLst>
              <a:ext uri="{FF2B5EF4-FFF2-40B4-BE49-F238E27FC236}">
                <a16:creationId xmlns:a16="http://schemas.microsoft.com/office/drawing/2014/main" id="{C0578007-7646-426E-B348-D7A9671E2F3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0A8C43C0-C091-42AA-80F9-A2DD7B9D4A0C}"/>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4BCA11C7-9416-4FFA-A2A6-D0A730ED5232}"/>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46EC5290-FD80-420B-A5BD-FCCA199EFA41}"/>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3FC957E0-EA9D-41D0-B310-D0E3E7ADA848}"/>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B37D7192-7424-439F-97F1-D81543E554A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1106</TotalTime>
  <Words>1674</Words>
  <Application>Microsoft Office PowerPoint</Application>
  <PresentationFormat>On-screen Show (4:3)</PresentationFormat>
  <Paragraphs>159</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275</cp:revision>
  <dcterms:created xsi:type="dcterms:W3CDTF">2006-08-16T00:00:00Z</dcterms:created>
  <dcterms:modified xsi:type="dcterms:W3CDTF">2023-10-03T14:37:20Z</dcterms:modified>
</cp:coreProperties>
</file>